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318" r:id="rId2"/>
    <p:sldId id="347" r:id="rId3"/>
    <p:sldId id="348" r:id="rId4"/>
    <p:sldId id="349" r:id="rId5"/>
    <p:sldId id="340" r:id="rId6"/>
  </p:sldIdLst>
  <p:sldSz cx="12188825" cy="6858000"/>
  <p:notesSz cx="6858000" cy="9144000"/>
  <p:custDataLst>
    <p:tags r:id="rId9"/>
  </p:custDataLst>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30">
          <p15:clr>
            <a:srgbClr val="A4A3A4"/>
          </p15:clr>
        </p15:guide>
        <p15:guide id="3" orient="horz" pos="1152">
          <p15:clr>
            <a:srgbClr val="A4A3A4"/>
          </p15:clr>
        </p15:guide>
        <p15:guide id="4" orient="horz" pos="1018">
          <p15:clr>
            <a:srgbClr val="A4A3A4"/>
          </p15:clr>
        </p15:guide>
        <p15:guide id="5" orient="horz" pos="3886">
          <p15:clr>
            <a:srgbClr val="A4A3A4"/>
          </p15:clr>
        </p15:guide>
        <p15:guide id="6" orient="horz" pos="2928">
          <p15:clr>
            <a:srgbClr val="A4A3A4"/>
          </p15:clr>
        </p15:guide>
        <p15:guide id="7" orient="horz" pos="3072">
          <p15:clr>
            <a:srgbClr val="A4A3A4"/>
          </p15:clr>
        </p15:guide>
        <p15:guide id="8" orient="horz" pos="407">
          <p15:clr>
            <a:srgbClr val="A4A3A4"/>
          </p15:clr>
        </p15:guide>
        <p15:guide id="9" pos="3839">
          <p15:clr>
            <a:srgbClr val="A4A3A4"/>
          </p15:clr>
        </p15:guide>
        <p15:guide id="10" pos="959">
          <p15:clr>
            <a:srgbClr val="A4A3A4"/>
          </p15:clr>
        </p15:guide>
        <p15:guide id="11" pos="7151">
          <p15:clr>
            <a:srgbClr val="A4A3A4"/>
          </p15:clr>
        </p15:guide>
        <p15:guide id="12" pos="671">
          <p15:clr>
            <a:srgbClr val="A4A3A4"/>
          </p15:clr>
        </p15:guide>
        <p15:guide id="13" pos="4991">
          <p15:clr>
            <a:srgbClr val="A4A3A4"/>
          </p15:clr>
        </p15:guide>
        <p15:guide id="14" pos="700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8282"/>
    <a:srgbClr val="6E90FE"/>
    <a:srgbClr val="8086FC"/>
    <a:srgbClr val="6D6DFB"/>
    <a:srgbClr val="4E78F0"/>
    <a:srgbClr val="F0932C"/>
    <a:srgbClr val="92C610"/>
    <a:srgbClr val="9FD812"/>
    <a:srgbClr val="E05F2C"/>
    <a:srgbClr val="0ABE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220" autoAdjust="0"/>
    <p:restoredTop sz="95909" autoAdjust="0"/>
  </p:normalViewPr>
  <p:slideViewPr>
    <p:cSldViewPr showGuides="1">
      <p:cViewPr varScale="1">
        <p:scale>
          <a:sx n="113" d="100"/>
          <a:sy n="113" d="100"/>
        </p:scale>
        <p:origin x="200" y="208"/>
      </p:cViewPr>
      <p:guideLst>
        <p:guide orient="horz" pos="2160"/>
        <p:guide orient="horz" pos="4030"/>
        <p:guide orient="horz" pos="1152"/>
        <p:guide orient="horz" pos="1018"/>
        <p:guide orient="horz" pos="3886"/>
        <p:guide orient="horz" pos="2928"/>
        <p:guide orient="horz" pos="3072"/>
        <p:guide orient="horz" pos="407"/>
        <p:guide pos="3839"/>
        <p:guide pos="959"/>
        <p:guide pos="7151"/>
        <p:guide pos="671"/>
        <p:guide pos="4991"/>
        <p:guide pos="7007"/>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90" d="100"/>
          <a:sy n="90" d="100"/>
        </p:scale>
        <p:origin x="285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0D608FDE-3583-4FA7-B945-363B4C054EA0}" type="datetime1">
              <a:rPr lang="en-GB" smtClean="0"/>
              <a:t>22/07/2022</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F8ED99B-9732-49FC-9C16-B56FEB1B1092}" type="slidenum">
              <a:rPr lang="en-GB" smtClean="0"/>
              <a:t>‹#›</a:t>
            </a:fld>
            <a:endParaRPr lang="en-GB" dirty="0"/>
          </a:p>
        </p:txBody>
      </p:sp>
    </p:spTree>
    <p:extLst>
      <p:ext uri="{BB962C8B-B14F-4D97-AF65-F5344CB8AC3E}">
        <p14:creationId xmlns:p14="http://schemas.microsoft.com/office/powerpoint/2010/main" val="13146626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FB33BDC1-4229-4113-94F2-5963FFA755BD}" type="datetime1">
              <a:rPr lang="en-GB" noProof="0" smtClean="0"/>
              <a:t>22/07/2022</a:t>
            </a:fld>
            <a:endParaRPr lang="en-GB" noProof="0"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F93199CD-3E1B-4AE6-990F-76F925F5EA9F}" type="slidenum">
              <a:rPr lang="en-GB" noProof="0" smtClean="0"/>
              <a:t>‹#›</a:t>
            </a:fld>
            <a:endParaRPr lang="en-GB" noProof="0"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F93199CD-3E1B-4AE6-990F-76F925F5EA9F}" type="slidenum">
              <a:rPr lang="en-GB" smtClean="0"/>
              <a:t>1</a:t>
            </a:fld>
            <a:endParaRPr lang="en-GB" dirty="0"/>
          </a:p>
        </p:txBody>
      </p:sp>
    </p:spTree>
    <p:extLst>
      <p:ext uri="{BB962C8B-B14F-4D97-AF65-F5344CB8AC3E}">
        <p14:creationId xmlns:p14="http://schemas.microsoft.com/office/powerpoint/2010/main" val="7085555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0824" y="1600200"/>
            <a:ext cx="5945188" cy="3048000"/>
          </a:xfrm>
        </p:spPr>
        <p:txBody>
          <a:bodyPr rtlCol="0" anchor="b">
            <a:normAutofit/>
          </a:bodyPr>
          <a:lstStyle>
            <a:lvl1pPr>
              <a:lnSpc>
                <a:spcPct val="80000"/>
              </a:lnSpc>
              <a:defRPr sz="6600">
                <a:solidFill>
                  <a:schemeClr val="tx1"/>
                </a:solidFill>
              </a:defRPr>
            </a:lvl1pPr>
          </a:lstStyle>
          <a:p>
            <a:pPr rtl="0"/>
            <a:r>
              <a:rPr lang="en-GB" noProof="0"/>
              <a:t>Click to edit Master title style</a:t>
            </a:r>
            <a:endParaRPr lang="en-GB" noProof="0" dirty="0"/>
          </a:p>
        </p:txBody>
      </p:sp>
      <p:sp>
        <p:nvSpPr>
          <p:cNvPr id="3" name="Subtitle 2"/>
          <p:cNvSpPr>
            <a:spLocks noGrp="1"/>
          </p:cNvSpPr>
          <p:nvPr>
            <p:ph type="subTitle" idx="1" hasCustomPrompt="1"/>
          </p:nvPr>
        </p:nvSpPr>
        <p:spPr>
          <a:xfrm>
            <a:off x="1520825" y="4898572"/>
            <a:ext cx="5945187" cy="1270453"/>
          </a:xfrm>
        </p:spPr>
        <p:txBody>
          <a:bodyPr rtlCol="0">
            <a:noAutofit/>
          </a:bodyPr>
          <a:lstStyle>
            <a:lvl1pPr marL="0" indent="0" algn="l">
              <a:spcBef>
                <a:spcPts val="0"/>
              </a:spcBef>
              <a:buNone/>
              <a:defRPr sz="2800" cap="none" baseline="0">
                <a:solidFill>
                  <a:schemeClr val="accent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n-GB" noProof="0" dirty="0"/>
              <a:t>Edit Master subtitle style</a:t>
            </a:r>
          </a:p>
        </p:txBody>
      </p:sp>
      <p:cxnSp>
        <p:nvCxnSpPr>
          <p:cNvPr id="6" name="Straight Connector 5"/>
          <p:cNvCxnSpPr/>
          <p:nvPr/>
        </p:nvCxnSpPr>
        <p:spPr>
          <a:xfrm>
            <a:off x="1658936" y="4782971"/>
            <a:ext cx="56546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grpSp>
        <p:nvGrpSpPr>
          <p:cNvPr id="5" name="Group 4"/>
          <p:cNvGrpSpPr/>
          <p:nvPr userDrawn="1"/>
        </p:nvGrpSpPr>
        <p:grpSpPr>
          <a:xfrm>
            <a:off x="7923213" y="0"/>
            <a:ext cx="4265612" cy="6858000"/>
            <a:chOff x="7923213" y="0"/>
            <a:chExt cx="4265612" cy="685800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923213" y="0"/>
              <a:ext cx="4265612" cy="6858000"/>
            </a:xfrm>
            <a:prstGeom prst="rect">
              <a:avLst/>
            </a:prstGeom>
          </p:spPr>
        </p:pic>
        <p:sp>
          <p:nvSpPr>
            <p:cNvPr id="13" name="Rectangle 12"/>
            <p:cNvSpPr/>
            <p:nvPr/>
          </p:nvSpPr>
          <p:spPr>
            <a:xfrm>
              <a:off x="7923213" y="0"/>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gr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Content Placeholder 2"/>
          <p:cNvSpPr>
            <a:spLocks noGrp="1"/>
          </p:cNvSpPr>
          <p:nvPr>
            <p:ph idx="1"/>
          </p:nvPr>
        </p:nvSpPr>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endParaRPr lang="en-GB" noProof="0" dirty="0"/>
          </a:p>
        </p:txBody>
      </p:sp>
      <p:sp>
        <p:nvSpPr>
          <p:cNvPr id="4" name="Date Placeholder 3"/>
          <p:cNvSpPr>
            <a:spLocks noGrp="1"/>
          </p:cNvSpPr>
          <p:nvPr>
            <p:ph type="dt" sz="half" idx="10"/>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7" name="Straight Connector 6"/>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0" y="2237096"/>
            <a:ext cx="8229601" cy="2411103"/>
          </a:xfrm>
        </p:spPr>
        <p:txBody>
          <a:bodyPr rtlCol="0" anchor="b">
            <a:normAutofit/>
          </a:bodyPr>
          <a:lstStyle>
            <a:lvl1pPr algn="l">
              <a:lnSpc>
                <a:spcPct val="80000"/>
              </a:lnSpc>
              <a:defRPr sz="4800" b="0" cap="none" baseline="0">
                <a:solidFill>
                  <a:schemeClr val="tx1"/>
                </a:solidFill>
              </a:defRPr>
            </a:lvl1p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1522412" y="4876800"/>
            <a:ext cx="8229601" cy="1292225"/>
          </a:xfrm>
        </p:spPr>
        <p:txBody>
          <a:bodyPr rtlCol="0" anchor="t">
            <a:normAutofit/>
          </a:bodyPr>
          <a:lstStyle>
            <a:lvl1pPr marL="0" indent="0">
              <a:spcBef>
                <a:spcPts val="0"/>
              </a:spcBef>
              <a:buNone/>
              <a:defRPr sz="2800" cap="none" baseline="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GB" noProof="0"/>
              <a:t>Click to edit Master text styles</a:t>
            </a:r>
          </a:p>
        </p:txBody>
      </p:sp>
      <p:grpSp>
        <p:nvGrpSpPr>
          <p:cNvPr id="7" name="Group 6"/>
          <p:cNvGrpSpPr/>
          <p:nvPr userDrawn="1"/>
        </p:nvGrpSpPr>
        <p:grpSpPr>
          <a:xfrm>
            <a:off x="11123611" y="0"/>
            <a:ext cx="1065214" cy="6868886"/>
            <a:chOff x="11123611" y="0"/>
            <a:chExt cx="1065214" cy="6868886"/>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1123611" y="0"/>
              <a:ext cx="1065213" cy="6858000"/>
            </a:xfrm>
            <a:prstGeom prst="rect">
              <a:avLst/>
            </a:prstGeom>
          </p:spPr>
        </p:pic>
        <p:sp>
          <p:nvSpPr>
            <p:cNvPr id="12" name="Rectangle 11"/>
            <p:cNvSpPr/>
            <p:nvPr/>
          </p:nvSpPr>
          <p:spPr>
            <a:xfrm>
              <a:off x="11123612" y="10886"/>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grpSp>
      <p:sp>
        <p:nvSpPr>
          <p:cNvPr id="5" name="Footer Placeholder 4"/>
          <p:cNvSpPr>
            <a:spLocks noGrp="1"/>
          </p:cNvSpPr>
          <p:nvPr>
            <p:ph type="ftr" sz="quarter" idx="11"/>
          </p:nvPr>
        </p:nvSpPr>
        <p:spPr/>
        <p:txBody>
          <a:bodyPr rtlCol="0"/>
          <a:lstStyle/>
          <a:p>
            <a:pPr rtl="0"/>
            <a:endParaRPr lang="en-GB" noProof="0" dirty="0"/>
          </a:p>
        </p:txBody>
      </p:sp>
      <p:sp>
        <p:nvSpPr>
          <p:cNvPr id="4" name="Date Placeholder 3"/>
          <p:cNvSpPr>
            <a:spLocks noGrp="1"/>
          </p:cNvSpPr>
          <p:nvPr>
            <p:ph type="dt" sz="half" idx="10"/>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9" name="Straight Connector 8"/>
          <p:cNvCxnSpPr/>
          <p:nvPr/>
        </p:nvCxnSpPr>
        <p:spPr>
          <a:xfrm>
            <a:off x="1658936" y="4782971"/>
            <a:ext cx="80168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1219200"/>
          </a:xfrm>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Content Placeholder 2"/>
          <p:cNvSpPr>
            <a:spLocks noGrp="1"/>
          </p:cNvSpPr>
          <p:nvPr>
            <p:ph sz="half" idx="1"/>
          </p:nvPr>
        </p:nvSpPr>
        <p:spPr>
          <a:xfrm>
            <a:off x="1488168" y="1984248"/>
            <a:ext cx="4800600" cy="4187952"/>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4" name="Content Placeholder 3"/>
          <p:cNvSpPr>
            <a:spLocks noGrp="1"/>
          </p:cNvSpPr>
          <p:nvPr>
            <p:ph sz="half" idx="2"/>
          </p:nvPr>
        </p:nvSpPr>
        <p:spPr>
          <a:xfrm>
            <a:off x="6551612" y="1984248"/>
            <a:ext cx="4800601" cy="4187952"/>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6" name="Footer Placeholder 5"/>
          <p:cNvSpPr>
            <a:spLocks noGrp="1"/>
          </p:cNvSpPr>
          <p:nvPr>
            <p:ph type="ftr" sz="quarter" idx="11"/>
          </p:nvPr>
        </p:nvSpPr>
        <p:spPr/>
        <p:txBody>
          <a:bodyPr rtlCol="0"/>
          <a:lstStyle/>
          <a:p>
            <a:pPr rtl="0"/>
            <a:endParaRPr lang="en-GB" noProof="0" dirty="0"/>
          </a:p>
        </p:txBody>
      </p:sp>
      <p:sp>
        <p:nvSpPr>
          <p:cNvPr id="5" name="Date Placeholder 4"/>
          <p:cNvSpPr>
            <a:spLocks noGrp="1"/>
          </p:cNvSpPr>
          <p:nvPr>
            <p:ph type="dt" sz="half" idx="10"/>
          </p:nvPr>
        </p:nvSpPr>
        <p:spPr/>
        <p:txBody>
          <a:bodyPr rtlCol="0"/>
          <a:lstStyle/>
          <a:p>
            <a:pPr rtl="0"/>
            <a:endParaRPr lang="en-GB" noProof="0" dirty="0"/>
          </a:p>
        </p:txBody>
      </p:sp>
      <p:sp>
        <p:nvSpPr>
          <p:cNvPr id="7" name="Slide Number Placeholder 6"/>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8" name="Straight Connector 7"/>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1219200"/>
          </a:xfrm>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1522413" y="1828800"/>
            <a:ext cx="4800600"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4" name="Content Placeholder 3"/>
          <p:cNvSpPr>
            <a:spLocks noGrp="1"/>
          </p:cNvSpPr>
          <p:nvPr>
            <p:ph sz="half" idx="2"/>
          </p:nvPr>
        </p:nvSpPr>
        <p:spPr>
          <a:xfrm>
            <a:off x="1522413" y="2743200"/>
            <a:ext cx="4800600" cy="3425825"/>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Text Placeholder 4"/>
          <p:cNvSpPr>
            <a:spLocks noGrp="1"/>
          </p:cNvSpPr>
          <p:nvPr>
            <p:ph type="body" sz="quarter" idx="3"/>
          </p:nvPr>
        </p:nvSpPr>
        <p:spPr>
          <a:xfrm>
            <a:off x="6551613" y="1828800"/>
            <a:ext cx="4800600"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6" name="Content Placeholder 5"/>
          <p:cNvSpPr>
            <a:spLocks noGrp="1"/>
          </p:cNvSpPr>
          <p:nvPr>
            <p:ph sz="quarter" idx="4"/>
          </p:nvPr>
        </p:nvSpPr>
        <p:spPr>
          <a:xfrm>
            <a:off x="6551613" y="2743200"/>
            <a:ext cx="4800600" cy="3425825"/>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8" name="Footer Placeholder 7"/>
          <p:cNvSpPr>
            <a:spLocks noGrp="1"/>
          </p:cNvSpPr>
          <p:nvPr>
            <p:ph type="ftr" sz="quarter" idx="11"/>
          </p:nvPr>
        </p:nvSpPr>
        <p:spPr/>
        <p:txBody>
          <a:bodyPr rtlCol="0"/>
          <a:lstStyle/>
          <a:p>
            <a:pPr rtl="0"/>
            <a:endParaRPr lang="en-GB" noProof="0" dirty="0"/>
          </a:p>
        </p:txBody>
      </p:sp>
      <p:sp>
        <p:nvSpPr>
          <p:cNvPr id="7" name="Date Placeholder 6"/>
          <p:cNvSpPr>
            <a:spLocks noGrp="1"/>
          </p:cNvSpPr>
          <p:nvPr>
            <p:ph type="dt" sz="half" idx="10"/>
          </p:nvPr>
        </p:nvSpPr>
        <p:spPr/>
        <p:txBody>
          <a:bodyPr rtlCol="0"/>
          <a:lstStyle/>
          <a:p>
            <a:pPr rtl="0"/>
            <a:endParaRPr lang="en-GB" noProof="0" dirty="0"/>
          </a:p>
        </p:txBody>
      </p:sp>
      <p:sp>
        <p:nvSpPr>
          <p:cNvPr id="9" name="Slide Number Placeholder 8"/>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10" name="Straight Connector 9"/>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4" name="Footer Placeholder 3"/>
          <p:cNvSpPr>
            <a:spLocks noGrp="1"/>
          </p:cNvSpPr>
          <p:nvPr>
            <p:ph type="ftr" sz="quarter" idx="11"/>
          </p:nvPr>
        </p:nvSpPr>
        <p:spPr/>
        <p:txBody>
          <a:bodyPr rtlCol="0"/>
          <a:lstStyle/>
          <a:p>
            <a:pPr rtl="0"/>
            <a:endParaRPr lang="en-GB" noProof="0" dirty="0"/>
          </a:p>
        </p:txBody>
      </p:sp>
      <p:sp>
        <p:nvSpPr>
          <p:cNvPr id="3" name="Date Placeholder 2"/>
          <p:cNvSpPr>
            <a:spLocks noGrp="1"/>
          </p:cNvSpPr>
          <p:nvPr>
            <p:ph type="dt" sz="half" idx="10"/>
          </p:nvPr>
        </p:nvSpPr>
        <p:spPr/>
        <p:txBody>
          <a:bodyPr rtlCol="0"/>
          <a:lstStyle/>
          <a:p>
            <a:pPr rtl="0"/>
            <a:endParaRPr lang="en-GB" noProof="0" dirty="0"/>
          </a:p>
        </p:txBody>
      </p:sp>
      <p:sp>
        <p:nvSpPr>
          <p:cNvPr id="5" name="Slide Number Placeholder 4"/>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6" name="Straight Connector 5"/>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rtlCol="0"/>
          <a:lstStyle/>
          <a:p>
            <a:pPr rtl="0"/>
            <a:endParaRPr lang="en-GB" noProof="0" dirty="0"/>
          </a:p>
        </p:txBody>
      </p:sp>
      <p:sp>
        <p:nvSpPr>
          <p:cNvPr id="2" name="Date Placeholder 1"/>
          <p:cNvSpPr>
            <a:spLocks noGrp="1"/>
          </p:cNvSpPr>
          <p:nvPr>
            <p:ph type="dt" sz="half" idx="10"/>
          </p:nvPr>
        </p:nvSpPr>
        <p:spPr/>
        <p:txBody>
          <a:bodyPr rtlCol="0"/>
          <a:lstStyle/>
          <a:p>
            <a:pPr rtl="0"/>
            <a:endParaRPr lang="en-GB" noProof="0" dirty="0"/>
          </a:p>
        </p:txBody>
      </p:sp>
      <p:sp>
        <p:nvSpPr>
          <p:cNvPr id="4" name="Slide Number Placeholder 3"/>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3" y="685800"/>
            <a:ext cx="4114800" cy="1925637"/>
          </a:xfrm>
        </p:spPr>
        <p:txBody>
          <a:bodyPr rtlCol="0" anchor="b">
            <a:noAutofit/>
          </a:bodyPr>
          <a:lstStyle>
            <a:lvl1pPr algn="l">
              <a:lnSpc>
                <a:spcPct val="80000"/>
              </a:lnSpc>
              <a:defRPr sz="4000" b="0">
                <a:solidFill>
                  <a:schemeClr val="accent1">
                    <a:lumMod val="50000"/>
                  </a:schemeClr>
                </a:solidFill>
              </a:defRPr>
            </a:lvl1pPr>
          </a:lstStyle>
          <a:p>
            <a:pPr rtl="0"/>
            <a:r>
              <a:rPr lang="en-GB" noProof="0"/>
              <a:t>Click to edit Master title style</a:t>
            </a:r>
            <a:endParaRPr lang="en-GB" noProof="0" dirty="0"/>
          </a:p>
        </p:txBody>
      </p:sp>
      <p:sp>
        <p:nvSpPr>
          <p:cNvPr id="3" name="Content Placeholder 2"/>
          <p:cNvSpPr>
            <a:spLocks noGrp="1"/>
          </p:cNvSpPr>
          <p:nvPr>
            <p:ph idx="1"/>
          </p:nvPr>
        </p:nvSpPr>
        <p:spPr>
          <a:xfrm>
            <a:off x="6094414" y="685800"/>
            <a:ext cx="5257799"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4" name="Text Placeholder 3"/>
          <p:cNvSpPr>
            <a:spLocks noGrp="1"/>
          </p:cNvSpPr>
          <p:nvPr>
            <p:ph type="body" sz="half" idx="2"/>
          </p:nvPr>
        </p:nvSpPr>
        <p:spPr>
          <a:xfrm>
            <a:off x="1522413" y="2895599"/>
            <a:ext cx="4114800" cy="1752601"/>
          </a:xfrm>
        </p:spPr>
        <p:txBody>
          <a:bodyPr rtlCol="0">
            <a:normAutofit/>
          </a:bodyPr>
          <a:lstStyle>
            <a:lvl1pPr marL="0" indent="0">
              <a:lnSpc>
                <a:spcPct val="90000"/>
              </a:lnSpc>
              <a:spcBef>
                <a:spcPts val="18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Click to edit Master text styles</a:t>
            </a:r>
          </a:p>
        </p:txBody>
      </p:sp>
      <p:sp>
        <p:nvSpPr>
          <p:cNvPr id="6" name="Footer Placeholder 5"/>
          <p:cNvSpPr>
            <a:spLocks noGrp="1"/>
          </p:cNvSpPr>
          <p:nvPr>
            <p:ph type="ftr" sz="quarter" idx="11"/>
          </p:nvPr>
        </p:nvSpPr>
        <p:spPr/>
        <p:txBody>
          <a:bodyPr rtlCol="0"/>
          <a:lstStyle/>
          <a:p>
            <a:pPr rtl="0"/>
            <a:endParaRPr lang="en-GB" noProof="0" dirty="0"/>
          </a:p>
        </p:txBody>
      </p:sp>
      <p:sp>
        <p:nvSpPr>
          <p:cNvPr id="5" name="Date Placeholder 4"/>
          <p:cNvSpPr>
            <a:spLocks noGrp="1"/>
          </p:cNvSpPr>
          <p:nvPr>
            <p:ph type="dt" sz="half" idx="10"/>
          </p:nvPr>
        </p:nvSpPr>
        <p:spPr/>
        <p:txBody>
          <a:bodyPr rtlCol="0"/>
          <a:lstStyle/>
          <a:p>
            <a:pPr rtl="0"/>
            <a:endParaRPr lang="en-GB" noProof="0" dirty="0"/>
          </a:p>
        </p:txBody>
      </p:sp>
      <p:sp>
        <p:nvSpPr>
          <p:cNvPr id="7" name="Slide Number Placeholder 6"/>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8" name="Straight Connector 7"/>
          <p:cNvCxnSpPr/>
          <p:nvPr/>
        </p:nvCxnSpPr>
        <p:spPr>
          <a:xfrm>
            <a:off x="1658936" y="2743200"/>
            <a:ext cx="3902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3" y="685800"/>
            <a:ext cx="4114800" cy="1925638"/>
          </a:xfrm>
        </p:spPr>
        <p:txBody>
          <a:bodyPr rtlCol="0" anchor="b">
            <a:normAutofit/>
          </a:bodyPr>
          <a:lstStyle>
            <a:lvl1pPr algn="l">
              <a:lnSpc>
                <a:spcPct val="80000"/>
              </a:lnSpc>
              <a:defRPr sz="4000" b="0" i="0" baseline="0">
                <a:solidFill>
                  <a:schemeClr val="accent1">
                    <a:lumMod val="50000"/>
                  </a:schemeClr>
                </a:solidFill>
              </a:defRPr>
            </a:lvl1pPr>
          </a:lstStyle>
          <a:p>
            <a:pPr rtl="0"/>
            <a:r>
              <a:rPr lang="en-GB" noProof="0"/>
              <a:t>Click to edit Master title style</a:t>
            </a:r>
            <a:endParaRPr lang="en-GB" noProof="0" dirty="0"/>
          </a:p>
        </p:txBody>
      </p:sp>
      <p:sp>
        <p:nvSpPr>
          <p:cNvPr id="3" name="Picture Placeholder 2" descr="An empty placeholder to add an image. Click on the placeholder and select the image that you wish to add"/>
          <p:cNvSpPr>
            <a:spLocks noGrp="1"/>
          </p:cNvSpPr>
          <p:nvPr>
            <p:ph type="pic" idx="1"/>
          </p:nvPr>
        </p:nvSpPr>
        <p:spPr>
          <a:xfrm>
            <a:off x="6025925" y="-50118"/>
            <a:ext cx="6172198" cy="6857999"/>
          </a:xfrm>
          <a:solidFill>
            <a:schemeClr val="bg2"/>
          </a:solidFill>
          <a:effectLst>
            <a:outerShdw blurRad="152400" dist="50800" dir="10800000" algn="r" rotWithShape="0">
              <a:prstClr val="black">
                <a:alpha val="25000"/>
              </a:prstClr>
            </a:outerShdw>
          </a:effectLst>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GB" noProof="0"/>
              <a:t>Click icon to add picture</a:t>
            </a:r>
            <a:endParaRPr lang="en-GB" noProof="0" dirty="0"/>
          </a:p>
        </p:txBody>
      </p:sp>
      <p:sp>
        <p:nvSpPr>
          <p:cNvPr id="4" name="Text Placeholder 3"/>
          <p:cNvSpPr>
            <a:spLocks noGrp="1"/>
          </p:cNvSpPr>
          <p:nvPr>
            <p:ph type="body" sz="half" idx="2"/>
          </p:nvPr>
        </p:nvSpPr>
        <p:spPr>
          <a:xfrm>
            <a:off x="1522413" y="2895599"/>
            <a:ext cx="4114800" cy="1752601"/>
          </a:xfrm>
        </p:spPr>
        <p:txBody>
          <a:bodyPr rtlCol="0">
            <a:normAutofit/>
          </a:bodyPr>
          <a:lstStyle>
            <a:lvl1pPr marL="0" indent="0">
              <a:lnSpc>
                <a:spcPct val="90000"/>
              </a:lnSpc>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Click to edit Master text styles</a:t>
            </a:r>
          </a:p>
        </p:txBody>
      </p:sp>
      <p:cxnSp>
        <p:nvCxnSpPr>
          <p:cNvPr id="10" name="Straight Connector 9"/>
          <p:cNvCxnSpPr/>
          <p:nvPr/>
        </p:nvCxnSpPr>
        <p:spPr>
          <a:xfrm>
            <a:off x="1658936" y="2743200"/>
            <a:ext cx="3902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Vertical Text Placeholder 2"/>
          <p:cNvSpPr>
            <a:spLocks noGrp="1"/>
          </p:cNvSpPr>
          <p:nvPr>
            <p:ph type="body" orient="vert" idx="1"/>
          </p:nvPr>
        </p:nvSpPr>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endParaRPr lang="en-GB" noProof="0" dirty="0"/>
          </a:p>
        </p:txBody>
      </p:sp>
      <p:sp>
        <p:nvSpPr>
          <p:cNvPr id="4" name="Date Placeholder 3"/>
          <p:cNvSpPr>
            <a:spLocks noGrp="1"/>
          </p:cNvSpPr>
          <p:nvPr>
            <p:ph type="dt" sz="half" idx="10"/>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3412" y="646112"/>
            <a:ext cx="1828801" cy="5522913"/>
          </a:xfrm>
        </p:spPr>
        <p:txBody>
          <a:bodyPr vert="eaVert" rtlCol="0"/>
          <a:lstStyle>
            <a:lvl1pPr>
              <a:defRPr>
                <a:solidFill>
                  <a:schemeClr val="accent1">
                    <a:lumMod val="50000"/>
                  </a:schemeClr>
                </a:solidFill>
              </a:defRPr>
            </a:lvl1pPr>
          </a:lstStyle>
          <a:p>
            <a:pPr rtl="0"/>
            <a:r>
              <a:rPr lang="en-GB" noProof="0"/>
              <a:t>Click to edit Master title style</a:t>
            </a:r>
            <a:endParaRPr lang="en-GB" noProof="0" dirty="0"/>
          </a:p>
        </p:txBody>
      </p:sp>
      <p:sp>
        <p:nvSpPr>
          <p:cNvPr id="3" name="Vertical Text Placeholder 2"/>
          <p:cNvSpPr>
            <a:spLocks noGrp="1"/>
          </p:cNvSpPr>
          <p:nvPr>
            <p:ph type="body" orient="vert" idx="1"/>
          </p:nvPr>
        </p:nvSpPr>
        <p:spPr>
          <a:xfrm>
            <a:off x="1522412" y="646112"/>
            <a:ext cx="7620000" cy="5522913"/>
          </a:xfrm>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11"/>
          </p:nvPr>
        </p:nvSpPr>
        <p:spPr/>
        <p:txBody>
          <a:bodyPr rtlCol="0"/>
          <a:lstStyle/>
          <a:p>
            <a:pPr rtl="0"/>
            <a:endParaRPr lang="en-GB" noProof="0" dirty="0"/>
          </a:p>
        </p:txBody>
      </p:sp>
      <p:sp>
        <p:nvSpPr>
          <p:cNvPr id="4" name="Date Placeholder 3"/>
          <p:cNvSpPr>
            <a:spLocks noGrp="1"/>
          </p:cNvSpPr>
          <p:nvPr>
            <p:ph type="dt" sz="half" idx="10"/>
          </p:nvPr>
        </p:nvSpPr>
        <p:spPr/>
        <p:txBody>
          <a:bodyPr rtlCol="0"/>
          <a:lstStyle/>
          <a:p>
            <a:pPr rtl="0"/>
            <a:endParaRPr lang="en-GB" noProof="0" dirty="0"/>
          </a:p>
        </p:txBody>
      </p:sp>
      <p:sp>
        <p:nvSpPr>
          <p:cNvPr id="6" name="Slide Number Placeholder 5"/>
          <p:cNvSpPr>
            <a:spLocks noGrp="1"/>
          </p:cNvSpPr>
          <p:nvPr>
            <p:ph type="sldNum" sz="quarter" idx="12"/>
          </p:nvPr>
        </p:nvSpPr>
        <p:spPr/>
        <p:txBody>
          <a:bodyPr rtlCol="0"/>
          <a:lstStyle/>
          <a:p>
            <a:pPr rtl="0"/>
            <a:fld id="{2A013F82-EE5E-44EE-A61D-E31C6657F26F}" type="slidenum">
              <a:rPr lang="en-GB" noProof="0" smtClean="0"/>
              <a:t>‹#›</a:t>
            </a:fld>
            <a:endParaRPr lang="en-GB" noProof="0" dirty="0"/>
          </a:p>
        </p:txBody>
      </p:sp>
      <p:cxnSp>
        <p:nvCxnSpPr>
          <p:cNvPr id="7" name="Straight Connector 6"/>
          <p:cNvCxnSpPr/>
          <p:nvPr/>
        </p:nvCxnSpPr>
        <p:spPr>
          <a:xfrm>
            <a:off x="9371012" y="762000"/>
            <a:ext cx="0" cy="533400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829799" cy="1219200"/>
          </a:xfrm>
          <a:prstGeom prst="rect">
            <a:avLst/>
          </a:prstGeom>
        </p:spPr>
        <p:txBody>
          <a:bodyPr vert="horz" lIns="91440" tIns="45720" rIns="91440" bIns="45720" rtlCol="0" anchor="b">
            <a:normAutofit/>
          </a:body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1522413" y="1981200"/>
            <a:ext cx="9829799" cy="4187825"/>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5" name="Footer Placeholder 4"/>
          <p:cNvSpPr>
            <a:spLocks noGrp="1"/>
          </p:cNvSpPr>
          <p:nvPr>
            <p:ph type="ftr" sz="quarter" idx="3"/>
          </p:nvPr>
        </p:nvSpPr>
        <p:spPr>
          <a:xfrm>
            <a:off x="1522413" y="6400800"/>
            <a:ext cx="5954834" cy="276228"/>
          </a:xfrm>
          <a:prstGeom prst="rect">
            <a:avLst/>
          </a:prstGeom>
        </p:spPr>
        <p:txBody>
          <a:bodyPr vert="horz" lIns="91440" tIns="45720" rIns="91440" bIns="45720" rtlCol="0" anchor="ctr"/>
          <a:lstStyle>
            <a:lvl1pPr algn="l">
              <a:defRPr sz="1100">
                <a:solidFill>
                  <a:schemeClr val="tx1"/>
                </a:solidFill>
              </a:defRPr>
            </a:lvl1pPr>
          </a:lstStyle>
          <a:p>
            <a:pPr rtl="0"/>
            <a:endParaRPr lang="en-GB" noProof="0" dirty="0"/>
          </a:p>
        </p:txBody>
      </p:sp>
      <p:sp>
        <p:nvSpPr>
          <p:cNvPr id="4" name="Date Placehold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100">
                <a:solidFill>
                  <a:schemeClr val="tx1"/>
                </a:solidFill>
              </a:defRPr>
            </a:lvl1pPr>
          </a:lstStyle>
          <a:p>
            <a:pPr rtl="0"/>
            <a:endParaRPr lang="en-GB" noProof="0" dirty="0"/>
          </a:p>
        </p:txBody>
      </p:sp>
      <p:sp>
        <p:nvSpPr>
          <p:cNvPr id="6" name="Slide Number Placeholder 5"/>
          <p:cNvSpPr>
            <a:spLocks noGrp="1"/>
          </p:cNvSpPr>
          <p:nvPr>
            <p:ph type="sldNum" sz="quarter" idx="4"/>
          </p:nvPr>
        </p:nvSpPr>
        <p:spPr>
          <a:xfrm>
            <a:off x="10285411" y="6400800"/>
            <a:ext cx="1066802" cy="276228"/>
          </a:xfrm>
          <a:prstGeom prst="rect">
            <a:avLst/>
          </a:prstGeom>
        </p:spPr>
        <p:txBody>
          <a:bodyPr vert="horz" lIns="91440" tIns="45720" rIns="91440" bIns="45720" rtlCol="0" anchor="ctr"/>
          <a:lstStyle>
            <a:lvl1pPr algn="r">
              <a:defRPr sz="1100">
                <a:solidFill>
                  <a:schemeClr val="tx1"/>
                </a:solidFill>
              </a:defRPr>
            </a:lvl1pPr>
          </a:lstStyle>
          <a:p>
            <a:pPr rtl="0"/>
            <a:fld id="{2A013F82-EE5E-44EE-A61D-E31C6657F26F}" type="slidenum">
              <a:rPr lang="en-GB" noProof="0" smtClean="0"/>
              <a:pPr/>
              <a:t>‹#›</a:t>
            </a:fld>
            <a:endParaRPr lang="en-GB" noProof="0" dirty="0"/>
          </a:p>
        </p:txBody>
      </p:sp>
      <p:pic>
        <p:nvPicPr>
          <p:cNvPr id="9" name="Picture 8"/>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1" y="0"/>
            <a:ext cx="1065213" cy="6858000"/>
          </a:xfrm>
          <a:prstGeom prst="rect">
            <a:avLst/>
          </a:prstGeom>
        </p:spPr>
      </p:pic>
      <p:sp>
        <p:nvSpPr>
          <p:cNvPr id="10" name="Rectangle 9"/>
          <p:cNvSpPr/>
          <p:nvPr/>
        </p:nvSpPr>
        <p:spPr>
          <a:xfrm>
            <a:off x="1" y="0"/>
            <a:ext cx="1065213" cy="6858000"/>
          </a:xfrm>
          <a:prstGeom prst="rect">
            <a:avLst/>
          </a:prstGeom>
          <a:gradFill flip="none" rotWithShape="1">
            <a:gsLst>
              <a:gs pos="75000">
                <a:schemeClr val="tx2">
                  <a:alpha val="0"/>
                </a:schemeClr>
              </a:gs>
              <a:gs pos="100000">
                <a:schemeClr val="tx2">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Tree>
    <p:extLst>
      <p:ext uri="{BB962C8B-B14F-4D97-AF65-F5344CB8AC3E}">
        <p14:creationId xmlns:p14="http://schemas.microsoft.com/office/powerpoint/2010/main" val="1403059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600" kern="1200">
          <a:solidFill>
            <a:schemeClr val="accent1">
              <a:lumMod val="50000"/>
            </a:schemeClr>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tx1">
            <a:lumMod val="90000"/>
            <a:lumOff val="1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90000"/>
            <a:lumOff val="1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pngimg.com/download/66685"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0824" y="548680"/>
            <a:ext cx="5945188" cy="3312368"/>
          </a:xfrm>
        </p:spPr>
        <p:txBody>
          <a:bodyPr rtlCol="0">
            <a:normAutofit/>
          </a:bodyPr>
          <a:lstStyle/>
          <a:p>
            <a:pPr rtl="0"/>
            <a:r>
              <a:rPr lang="en-GB" dirty="0">
                <a:solidFill>
                  <a:schemeClr val="tx2"/>
                </a:solidFill>
              </a:rPr>
              <a:t>Marginal Efficiency of Capital </a:t>
            </a:r>
          </a:p>
        </p:txBody>
      </p:sp>
      <p:sp>
        <p:nvSpPr>
          <p:cNvPr id="3" name="Subtitle 2"/>
          <p:cNvSpPr>
            <a:spLocks noGrp="1"/>
          </p:cNvSpPr>
          <p:nvPr>
            <p:ph type="subTitle" idx="1"/>
          </p:nvPr>
        </p:nvSpPr>
        <p:spPr>
          <a:xfrm>
            <a:off x="1520825" y="3861048"/>
            <a:ext cx="5945187" cy="2307977"/>
          </a:xfrm>
        </p:spPr>
        <p:txBody>
          <a:bodyPr rtlCol="0"/>
          <a:lstStyle/>
          <a:p>
            <a:pPr rtl="0"/>
            <a:r>
              <a:rPr lang="en-GB" dirty="0"/>
              <a:t>Principles of Macro Economics 1</a:t>
            </a:r>
          </a:p>
          <a:p>
            <a:pPr rtl="0"/>
            <a:r>
              <a:rPr lang="en-GB" dirty="0"/>
              <a:t>ECONA 201</a:t>
            </a:r>
          </a:p>
        </p:txBody>
      </p:sp>
      <p:pic>
        <p:nvPicPr>
          <p:cNvPr id="1028" name="Picture 4" descr="What is National Income? Concept, definition, measurement and all you need  to know">
            <a:extLst>
              <a:ext uri="{FF2B5EF4-FFF2-40B4-BE49-F238E27FC236}">
                <a16:creationId xmlns:a16="http://schemas.microsoft.com/office/drawing/2014/main" id="{F13531B3-AC60-9A40-861C-53E4CC14FD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612" y="8012"/>
            <a:ext cx="4294213" cy="6849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115561"/>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50FA6-565A-494D-9084-AB4BC69E9C7A}"/>
              </a:ext>
            </a:extLst>
          </p:cNvPr>
          <p:cNvSpPr>
            <a:spLocks noGrp="1"/>
          </p:cNvSpPr>
          <p:nvPr>
            <p:ph type="ctrTitle"/>
          </p:nvPr>
        </p:nvSpPr>
        <p:spPr>
          <a:xfrm>
            <a:off x="1520824" y="1"/>
            <a:ext cx="5945188" cy="4149079"/>
          </a:xfrm>
        </p:spPr>
        <p:txBody>
          <a:bodyPr/>
          <a:lstStyle/>
          <a:p>
            <a:r>
              <a:rPr lang="en-US" dirty="0"/>
              <a:t>Marginal Efficiency of Capital </a:t>
            </a:r>
          </a:p>
        </p:txBody>
      </p:sp>
      <p:sp>
        <p:nvSpPr>
          <p:cNvPr id="3" name="Subtitle 2">
            <a:extLst>
              <a:ext uri="{FF2B5EF4-FFF2-40B4-BE49-F238E27FC236}">
                <a16:creationId xmlns:a16="http://schemas.microsoft.com/office/drawing/2014/main" id="{9137753C-41C2-2648-AF5F-AF2C541E1B86}"/>
              </a:ext>
            </a:extLst>
          </p:cNvPr>
          <p:cNvSpPr>
            <a:spLocks noGrp="1"/>
          </p:cNvSpPr>
          <p:nvPr>
            <p:ph type="subTitle" idx="1"/>
          </p:nvPr>
        </p:nvSpPr>
        <p:spPr>
          <a:xfrm>
            <a:off x="1197869" y="4797152"/>
            <a:ext cx="6268144" cy="1800200"/>
          </a:xfrm>
        </p:spPr>
        <p:txBody>
          <a:bodyPr/>
          <a:lstStyle/>
          <a:p>
            <a:r>
              <a:rPr lang="en-US" sz="2000" dirty="0"/>
              <a:t>According to Stonier and Hague, “The marginal efficiency of any asset shows what an entrepreneur expects to be able to earn from acquiring one more asset of that kind compared with what he has to pay to buy it</a:t>
            </a:r>
            <a:r>
              <a:rPr lang="en-US" dirty="0"/>
              <a:t>”. </a:t>
            </a:r>
          </a:p>
        </p:txBody>
      </p:sp>
    </p:spTree>
    <p:extLst>
      <p:ext uri="{BB962C8B-B14F-4D97-AF65-F5344CB8AC3E}">
        <p14:creationId xmlns:p14="http://schemas.microsoft.com/office/powerpoint/2010/main" val="33380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46DF9E-D981-CF47-B99A-493AEA7144E1}"/>
              </a:ext>
            </a:extLst>
          </p:cNvPr>
          <p:cNvSpPr>
            <a:spLocks noGrp="1"/>
          </p:cNvSpPr>
          <p:nvPr>
            <p:ph type="sldNum" sz="quarter" idx="12"/>
          </p:nvPr>
        </p:nvSpPr>
        <p:spPr/>
        <p:txBody>
          <a:bodyPr/>
          <a:lstStyle/>
          <a:p>
            <a:pPr rtl="0"/>
            <a:fld id="{2A013F82-EE5E-44EE-A61D-E31C6657F26F}" type="slidenum">
              <a:rPr lang="en-GB" noProof="0" smtClean="0"/>
              <a:t>3</a:t>
            </a:fld>
            <a:endParaRPr lang="en-GB" noProof="0" dirty="0"/>
          </a:p>
        </p:txBody>
      </p:sp>
      <p:sp>
        <p:nvSpPr>
          <p:cNvPr id="3" name="TextBox 2">
            <a:extLst>
              <a:ext uri="{FF2B5EF4-FFF2-40B4-BE49-F238E27FC236}">
                <a16:creationId xmlns:a16="http://schemas.microsoft.com/office/drawing/2014/main" id="{6AE33E1E-F604-6D49-921F-FCD626B6B901}"/>
              </a:ext>
            </a:extLst>
          </p:cNvPr>
          <p:cNvSpPr txBox="1"/>
          <p:nvPr/>
        </p:nvSpPr>
        <p:spPr>
          <a:xfrm>
            <a:off x="1773932" y="-32508"/>
            <a:ext cx="9937104" cy="6986528"/>
          </a:xfrm>
          <a:prstGeom prst="rect">
            <a:avLst/>
          </a:prstGeom>
          <a:noFill/>
        </p:spPr>
        <p:txBody>
          <a:bodyPr wrap="square" rtlCol="0">
            <a:spAutoFit/>
          </a:bodyPr>
          <a:lstStyle/>
          <a:p>
            <a:r>
              <a:rPr lang="en-US" sz="4400" b="1" dirty="0"/>
              <a:t>Prospective Yield:</a:t>
            </a:r>
          </a:p>
          <a:p>
            <a:endParaRPr lang="en-US" sz="4400" b="1" dirty="0"/>
          </a:p>
          <a:p>
            <a:r>
              <a:rPr lang="en-US" sz="3600" dirty="0"/>
              <a:t>The prospective yield of an asset is the aggregate net return expected from its whole life.</a:t>
            </a:r>
          </a:p>
          <a:p>
            <a:endParaRPr lang="en-US" sz="3600" dirty="0"/>
          </a:p>
          <a:p>
            <a:r>
              <a:rPr lang="en-US" sz="3200" dirty="0"/>
              <a:t>PY = Q1 + Q2 +Q3……. + </a:t>
            </a:r>
            <a:r>
              <a:rPr lang="en-US" sz="3200" dirty="0" err="1"/>
              <a:t>Qn</a:t>
            </a:r>
            <a:endParaRPr lang="en-US" sz="3200" dirty="0"/>
          </a:p>
          <a:p>
            <a:endParaRPr lang="en-US" sz="3200" dirty="0"/>
          </a:p>
          <a:p>
            <a:r>
              <a:rPr lang="en-US" sz="4400" b="1" dirty="0"/>
              <a:t>Supply Price: </a:t>
            </a:r>
          </a:p>
          <a:p>
            <a:r>
              <a:rPr lang="en-US" sz="3600" dirty="0"/>
              <a:t>Supply price of a capital asset is also called Replacement Cost.</a:t>
            </a:r>
          </a:p>
          <a:p>
            <a:endParaRPr lang="en-US" sz="3600" dirty="0"/>
          </a:p>
          <a:p>
            <a:endParaRPr lang="en-US" sz="3600" dirty="0"/>
          </a:p>
        </p:txBody>
      </p:sp>
    </p:spTree>
    <p:extLst>
      <p:ext uri="{BB962C8B-B14F-4D97-AF65-F5344CB8AC3E}">
        <p14:creationId xmlns:p14="http://schemas.microsoft.com/office/powerpoint/2010/main" val="3201639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7131AC-6B39-C14C-A995-A8E0D5EEF53B}"/>
              </a:ext>
            </a:extLst>
          </p:cNvPr>
          <p:cNvSpPr>
            <a:spLocks noGrp="1"/>
          </p:cNvSpPr>
          <p:nvPr>
            <p:ph type="sldNum" sz="quarter" idx="12"/>
          </p:nvPr>
        </p:nvSpPr>
        <p:spPr/>
        <p:txBody>
          <a:bodyPr/>
          <a:lstStyle/>
          <a:p>
            <a:pPr rtl="0"/>
            <a:fld id="{2A013F82-EE5E-44EE-A61D-E31C6657F26F}" type="slidenum">
              <a:rPr lang="en-GB" noProof="0" smtClean="0"/>
              <a:t>4</a:t>
            </a:fld>
            <a:endParaRPr lang="en-GB" noProof="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043E15F-287F-514E-9787-A85220C823DC}"/>
                  </a:ext>
                </a:extLst>
              </p:cNvPr>
              <p:cNvSpPr txBox="1"/>
              <p:nvPr/>
            </p:nvSpPr>
            <p:spPr>
              <a:xfrm>
                <a:off x="1773932" y="1196752"/>
                <a:ext cx="7200800" cy="6139053"/>
              </a:xfrm>
              <a:prstGeom prst="rect">
                <a:avLst/>
              </a:prstGeom>
              <a:noFill/>
            </p:spPr>
            <p:txBody>
              <a:bodyPr wrap="square" rtlCol="0">
                <a:spAutoFit/>
              </a:bodyPr>
              <a:lstStyle/>
              <a:p>
                <a14:m>
                  <m:oMath xmlns:m="http://schemas.openxmlformats.org/officeDocument/2006/math">
                    <a:fld id="{825F15A7-03F4-43D7-82C5-3E23DA2F108C}" type="mathplaceholder">
                      <a:rPr lang="en-US" sz="3200" b="1" i="1" smtClean="0">
                        <a:latin typeface="Cambria Math" panose="02040503050406030204" pitchFamily="18" charset="0"/>
                      </a:rPr>
                      <a:t>Type equation here.</a:t>
                    </a:fld>
                  </m:oMath>
                </a14:m>
                <a:r>
                  <a:rPr lang="en-US" sz="3200" b="1" dirty="0"/>
                  <a:t>Formula for determining MEC:</a:t>
                </a:r>
              </a:p>
              <a:p>
                <a:endParaRPr lang="en-US" sz="3200" b="1" dirty="0"/>
              </a:p>
              <a:p>
                <a14:m>
                  <m:oMath xmlns:m="http://schemas.openxmlformats.org/officeDocument/2006/math">
                    <m:sSub>
                      <m:sSubPr>
                        <m:ctrlPr>
                          <a:rPr lang="en-US" sz="3200" b="1" i="1" smtClean="0">
                            <a:latin typeface="Cambria Math" panose="02040503050406030204" pitchFamily="18" charset="0"/>
                          </a:rPr>
                        </m:ctrlPr>
                      </m:sSubPr>
                      <m:e>
                        <m:r>
                          <a:rPr lang="en-US" sz="3200" b="1" i="1" smtClean="0">
                            <a:latin typeface="Cambria Math" panose="02040503050406030204" pitchFamily="18" charset="0"/>
                          </a:rPr>
                          <m:t>𝑷𝒀</m:t>
                        </m:r>
                      </m:e>
                      <m:sub>
                        <m:r>
                          <a:rPr lang="en-US" sz="3200" b="1" i="1" smtClean="0">
                            <a:latin typeface="Cambria Math" panose="02040503050406030204" pitchFamily="18" charset="0"/>
                          </a:rPr>
                          <m:t>𝟏</m:t>
                        </m:r>
                      </m:sub>
                    </m:sSub>
                  </m:oMath>
                </a14:m>
                <a:r>
                  <a:rPr lang="en-US" sz="3200" b="1" dirty="0"/>
                  <a:t>=SP(1+m)</a:t>
                </a:r>
              </a:p>
              <a:p>
                <a:r>
                  <a:rPr lang="en-US" sz="3200" b="1" dirty="0"/>
                  <a:t>SP =</a:t>
                </a:r>
                <a14:m>
                  <m:oMath xmlns:m="http://schemas.openxmlformats.org/officeDocument/2006/math">
                    <m:sSub>
                      <m:sSubPr>
                        <m:ctrlPr>
                          <a:rPr lang="en-US" sz="3200" b="1" i="1" smtClean="0">
                            <a:latin typeface="Cambria Math" panose="02040503050406030204" pitchFamily="18" charset="0"/>
                            <a:ea typeface="Cambria Math" panose="02040503050406030204" pitchFamily="18" charset="0"/>
                          </a:rPr>
                        </m:ctrlPr>
                      </m:sSubPr>
                      <m:e>
                        <m:r>
                          <a:rPr lang="en-US" sz="3200" b="1" i="1" smtClean="0">
                            <a:latin typeface="Cambria Math" panose="02040503050406030204" pitchFamily="18" charset="0"/>
                            <a:ea typeface="Cambria Math" panose="02040503050406030204" pitchFamily="18" charset="0"/>
                          </a:rPr>
                          <m:t>𝑷𝒀</m:t>
                        </m:r>
                      </m:e>
                      <m:sub>
                        <m:r>
                          <a:rPr lang="en-US" sz="3200" b="1" i="1" smtClean="0">
                            <a:latin typeface="Cambria Math" panose="02040503050406030204" pitchFamily="18" charset="0"/>
                            <a:ea typeface="Cambria Math" panose="02040503050406030204" pitchFamily="18" charset="0"/>
                          </a:rPr>
                          <m:t>𝟏</m:t>
                        </m:r>
                      </m:sub>
                    </m:sSub>
                    <m:r>
                      <a:rPr lang="en-US" sz="3200" b="1" i="1" smtClean="0">
                        <a:latin typeface="Cambria Math" panose="02040503050406030204" pitchFamily="18" charset="0"/>
                        <a:ea typeface="Cambria Math" panose="02040503050406030204" pitchFamily="18" charset="0"/>
                      </a:rPr>
                      <m:t>÷</m:t>
                    </m:r>
                  </m:oMath>
                </a14:m>
                <a:r>
                  <a:rPr lang="en-US" sz="3200" b="1" dirty="0"/>
                  <a:t>(1+m) </a:t>
                </a:r>
              </a:p>
              <a:p>
                <a14:m>
                  <m:oMath xmlns:m="http://schemas.openxmlformats.org/officeDocument/2006/math">
                    <m:sSub>
                      <m:sSubPr>
                        <m:ctrlPr>
                          <a:rPr lang="en-US" sz="3200" b="1" i="1" smtClean="0">
                            <a:latin typeface="Cambria Math" panose="02040503050406030204" pitchFamily="18" charset="0"/>
                          </a:rPr>
                        </m:ctrlPr>
                      </m:sSubPr>
                      <m:e>
                        <m:r>
                          <a:rPr lang="en-US" sz="3200" b="1" i="1" smtClean="0">
                            <a:latin typeface="Cambria Math" panose="02040503050406030204" pitchFamily="18" charset="0"/>
                          </a:rPr>
                          <m:t>𝑷𝒀</m:t>
                        </m:r>
                      </m:e>
                      <m:sub>
                        <m:r>
                          <a:rPr lang="en-US" sz="3200" b="1" i="1" smtClean="0">
                            <a:latin typeface="Cambria Math" panose="02040503050406030204" pitchFamily="18" charset="0"/>
                          </a:rPr>
                          <m:t>𝟐</m:t>
                        </m:r>
                      </m:sub>
                    </m:sSub>
                  </m:oMath>
                </a14:m>
                <a:r>
                  <a:rPr lang="en-US" sz="3200" b="1" dirty="0"/>
                  <a:t> =</a:t>
                </a:r>
                <a14:m>
                  <m:oMath xmlns:m="http://schemas.openxmlformats.org/officeDocument/2006/math">
                    <m:sSub>
                      <m:sSubPr>
                        <m:ctrlPr>
                          <a:rPr lang="en-US" sz="3200" b="1" i="1" smtClean="0">
                            <a:latin typeface="Cambria Math" panose="02040503050406030204" pitchFamily="18" charset="0"/>
                          </a:rPr>
                        </m:ctrlPr>
                      </m:sSubPr>
                      <m:e>
                        <m:r>
                          <a:rPr lang="en-US" sz="3200" b="1" i="1" smtClean="0">
                            <a:latin typeface="Cambria Math" panose="02040503050406030204" pitchFamily="18" charset="0"/>
                          </a:rPr>
                          <m:t>𝑷𝒀</m:t>
                        </m:r>
                      </m:e>
                      <m:sub>
                        <m:r>
                          <a:rPr lang="en-US" sz="3200" b="1" i="1" smtClean="0">
                            <a:latin typeface="Cambria Math" panose="02040503050406030204" pitchFamily="18" charset="0"/>
                          </a:rPr>
                          <m:t>𝟏</m:t>
                        </m:r>
                      </m:sub>
                    </m:sSub>
                  </m:oMath>
                </a14:m>
                <a:r>
                  <a:rPr lang="en-US" sz="3200" b="1" dirty="0"/>
                  <a:t>(1+m)</a:t>
                </a:r>
              </a:p>
              <a:p>
                <a14:m>
                  <m:oMath xmlns:m="http://schemas.openxmlformats.org/officeDocument/2006/math">
                    <m:sSub>
                      <m:sSubPr>
                        <m:ctrlPr>
                          <a:rPr lang="en-US" sz="3200" b="1" i="1" smtClean="0">
                            <a:latin typeface="Cambria Math" panose="02040503050406030204" pitchFamily="18" charset="0"/>
                          </a:rPr>
                        </m:ctrlPr>
                      </m:sSubPr>
                      <m:e>
                        <m:r>
                          <a:rPr lang="en-US" sz="3200" b="1" i="1" smtClean="0">
                            <a:latin typeface="Cambria Math" panose="02040503050406030204" pitchFamily="18" charset="0"/>
                          </a:rPr>
                          <m:t>𝑷𝒀</m:t>
                        </m:r>
                      </m:e>
                      <m:sub>
                        <m:r>
                          <a:rPr lang="en-US" sz="3200" b="1" i="1" smtClean="0">
                            <a:latin typeface="Cambria Math" panose="02040503050406030204" pitchFamily="18" charset="0"/>
                          </a:rPr>
                          <m:t>𝟐</m:t>
                        </m:r>
                      </m:sub>
                    </m:sSub>
                  </m:oMath>
                </a14:m>
                <a:r>
                  <a:rPr lang="en-US" sz="3200" b="1" dirty="0"/>
                  <a:t> =SP(1+m)(1+m)=(</a:t>
                </a:r>
                <a14:m>
                  <m:oMath xmlns:m="http://schemas.openxmlformats.org/officeDocument/2006/math">
                    <m:sSup>
                      <m:sSupPr>
                        <m:ctrlPr>
                          <a:rPr lang="en-US" sz="3200" b="1" i="1" smtClean="0">
                            <a:latin typeface="Cambria Math" panose="02040503050406030204" pitchFamily="18" charset="0"/>
                          </a:rPr>
                        </m:ctrlPr>
                      </m:sSupPr>
                      <m:e>
                        <m:r>
                          <a:rPr lang="en-US" sz="3200" b="1" i="1" smtClean="0">
                            <a:latin typeface="Cambria Math" panose="02040503050406030204" pitchFamily="18" charset="0"/>
                          </a:rPr>
                          <m:t>𝟏</m:t>
                        </m:r>
                        <m:r>
                          <a:rPr lang="en-US" sz="3200" b="1" i="1" smtClean="0">
                            <a:latin typeface="Cambria Math" panose="02040503050406030204" pitchFamily="18" charset="0"/>
                          </a:rPr>
                          <m:t>+</m:t>
                        </m:r>
                        <m:r>
                          <a:rPr lang="en-US" sz="3200" b="1" i="1" smtClean="0">
                            <a:latin typeface="Cambria Math" panose="02040503050406030204" pitchFamily="18" charset="0"/>
                          </a:rPr>
                          <m:t>𝒎</m:t>
                        </m:r>
                        <m:r>
                          <a:rPr lang="en-US" sz="3200" b="1" i="1" smtClean="0">
                            <a:latin typeface="Cambria Math" panose="02040503050406030204" pitchFamily="18" charset="0"/>
                          </a:rPr>
                          <m:t>)</m:t>
                        </m:r>
                      </m:e>
                      <m:sup>
                        <m:r>
                          <a:rPr lang="en-US" sz="3200" b="1" i="1" smtClean="0">
                            <a:latin typeface="Cambria Math" panose="02040503050406030204" pitchFamily="18" charset="0"/>
                          </a:rPr>
                          <m:t>𝟐</m:t>
                        </m:r>
                      </m:sup>
                    </m:sSup>
                  </m:oMath>
                </a14:m>
                <a:endParaRPr lang="en-US" sz="3200" b="1" dirty="0"/>
              </a:p>
              <a:p>
                <a:r>
                  <a:rPr lang="en-US" sz="3200" b="1" dirty="0"/>
                  <a:t>SP=</a:t>
                </a:r>
                <a14:m>
                  <m:oMath xmlns:m="http://schemas.openxmlformats.org/officeDocument/2006/math">
                    <m:sSub>
                      <m:sSubPr>
                        <m:ctrlPr>
                          <a:rPr lang="en-US" sz="3200" b="1" i="1" smtClean="0">
                            <a:latin typeface="Cambria Math" panose="02040503050406030204" pitchFamily="18" charset="0"/>
                            <a:ea typeface="Cambria Math" panose="02040503050406030204" pitchFamily="18" charset="0"/>
                          </a:rPr>
                        </m:ctrlPr>
                      </m:sSubPr>
                      <m:e>
                        <m:r>
                          <a:rPr lang="en-US" sz="3200" b="1" i="1" smtClean="0">
                            <a:latin typeface="Cambria Math" panose="02040503050406030204" pitchFamily="18" charset="0"/>
                            <a:ea typeface="Cambria Math" panose="02040503050406030204" pitchFamily="18" charset="0"/>
                          </a:rPr>
                          <m:t>𝑷𝒀</m:t>
                        </m:r>
                      </m:e>
                      <m:sub>
                        <m:r>
                          <a:rPr lang="en-US" sz="3200" b="1" i="1" smtClean="0">
                            <a:latin typeface="Cambria Math" panose="02040503050406030204" pitchFamily="18" charset="0"/>
                            <a:ea typeface="Cambria Math" panose="02040503050406030204" pitchFamily="18" charset="0"/>
                          </a:rPr>
                          <m:t>𝟐</m:t>
                        </m:r>
                      </m:sub>
                    </m:sSub>
                    <m:r>
                      <a:rPr lang="en-US" sz="3200" b="1" i="1" smtClean="0">
                        <a:latin typeface="Cambria Math" panose="02040503050406030204" pitchFamily="18" charset="0"/>
                        <a:ea typeface="Cambria Math" panose="02040503050406030204" pitchFamily="18" charset="0"/>
                      </a:rPr>
                      <m:t>÷</m:t>
                    </m:r>
                    <m:sSup>
                      <m:sSupPr>
                        <m:ctrlPr>
                          <a:rPr lang="en-US" sz="3200" b="1" i="1" smtClean="0">
                            <a:latin typeface="Cambria Math" panose="02040503050406030204" pitchFamily="18" charset="0"/>
                            <a:ea typeface="Cambria Math" panose="02040503050406030204" pitchFamily="18" charset="0"/>
                          </a:rPr>
                        </m:ctrlPr>
                      </m:sSupPr>
                      <m:e>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𝟏</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𝒎</m:t>
                        </m:r>
                        <m:r>
                          <a:rPr lang="en-US" sz="3200" b="1" i="1" smtClean="0">
                            <a:latin typeface="Cambria Math" panose="02040503050406030204" pitchFamily="18" charset="0"/>
                            <a:ea typeface="Cambria Math" panose="02040503050406030204" pitchFamily="18" charset="0"/>
                          </a:rPr>
                          <m:t>)</m:t>
                        </m:r>
                      </m:e>
                      <m:sup>
                        <m:r>
                          <a:rPr lang="en-US" sz="3200" b="1" i="1" smtClean="0">
                            <a:latin typeface="Cambria Math" panose="02040503050406030204" pitchFamily="18" charset="0"/>
                            <a:ea typeface="Cambria Math" panose="02040503050406030204" pitchFamily="18" charset="0"/>
                          </a:rPr>
                          <m:t>𝟐</m:t>
                        </m:r>
                      </m:sup>
                    </m:sSup>
                  </m:oMath>
                </a14:m>
                <a:endParaRPr lang="en-US" sz="3200" b="1" dirty="0"/>
              </a:p>
              <a:p>
                <a:r>
                  <a:rPr lang="en-US" sz="3200" b="1" dirty="0"/>
                  <a:t>SP=</a:t>
                </a:r>
                <a14:m>
                  <m:oMath xmlns:m="http://schemas.openxmlformats.org/officeDocument/2006/math">
                    <m:sSub>
                      <m:sSubPr>
                        <m:ctrlPr>
                          <a:rPr lang="en-US" sz="3200" b="1" i="1" smtClean="0">
                            <a:latin typeface="Cambria Math" panose="02040503050406030204" pitchFamily="18" charset="0"/>
                          </a:rPr>
                        </m:ctrlPr>
                      </m:sSubPr>
                      <m:e>
                        <m:r>
                          <a:rPr lang="en-US" sz="3200" b="1" i="1" smtClean="0">
                            <a:latin typeface="Cambria Math" panose="02040503050406030204" pitchFamily="18" charset="0"/>
                          </a:rPr>
                          <m:t>𝑷𝒀</m:t>
                        </m:r>
                      </m:e>
                      <m:sub>
                        <m:r>
                          <a:rPr lang="en-US" sz="3200" b="1" i="1" smtClean="0">
                            <a:latin typeface="Cambria Math" panose="02040503050406030204" pitchFamily="18" charset="0"/>
                          </a:rPr>
                          <m:t>𝟑</m:t>
                        </m:r>
                      </m:sub>
                    </m:sSub>
                    <m:r>
                      <a:rPr lang="en-US" sz="3200" b="1" i="1" smtClean="0">
                        <a:latin typeface="Cambria Math" panose="02040503050406030204" pitchFamily="18" charset="0"/>
                        <a:ea typeface="Cambria Math" panose="02040503050406030204" pitchFamily="18" charset="0"/>
                      </a:rPr>
                      <m:t>÷</m:t>
                    </m:r>
                    <m:sSup>
                      <m:sSupPr>
                        <m:ctrlPr>
                          <a:rPr lang="en-US" sz="3200" b="1" i="1" smtClean="0">
                            <a:latin typeface="Cambria Math" panose="02040503050406030204" pitchFamily="18" charset="0"/>
                            <a:ea typeface="Cambria Math" panose="02040503050406030204" pitchFamily="18" charset="0"/>
                          </a:rPr>
                        </m:ctrlPr>
                      </m:sSupPr>
                      <m:e>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𝟏</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𝒎</m:t>
                        </m:r>
                        <m:r>
                          <a:rPr lang="en-US" sz="3200" b="1" i="1" smtClean="0">
                            <a:latin typeface="Cambria Math" panose="02040503050406030204" pitchFamily="18" charset="0"/>
                            <a:ea typeface="Cambria Math" panose="02040503050406030204" pitchFamily="18" charset="0"/>
                          </a:rPr>
                          <m:t>)</m:t>
                        </m:r>
                      </m:e>
                      <m:sup>
                        <m:r>
                          <a:rPr lang="en-US" sz="3200" b="1" i="1" smtClean="0">
                            <a:latin typeface="Cambria Math" panose="02040503050406030204" pitchFamily="18" charset="0"/>
                            <a:ea typeface="Cambria Math" panose="02040503050406030204" pitchFamily="18" charset="0"/>
                          </a:rPr>
                          <m:t>𝟑</m:t>
                        </m:r>
                      </m:sup>
                    </m:sSup>
                  </m:oMath>
                </a14:m>
                <a:endParaRPr lang="en-US" sz="3200" b="1" dirty="0"/>
              </a:p>
              <a:p>
                <a:r>
                  <a:rPr lang="en-US" sz="3200" b="1" dirty="0"/>
                  <a:t>SP =</a:t>
                </a:r>
                <a14:m>
                  <m:oMath xmlns:m="http://schemas.openxmlformats.org/officeDocument/2006/math">
                    <m:sSub>
                      <m:sSubPr>
                        <m:ctrlPr>
                          <a:rPr lang="en-US" sz="3200" b="1" i="1" smtClean="0">
                            <a:latin typeface="Cambria Math" panose="02040503050406030204" pitchFamily="18" charset="0"/>
                            <a:ea typeface="Cambria Math" panose="02040503050406030204" pitchFamily="18" charset="0"/>
                          </a:rPr>
                        </m:ctrlPr>
                      </m:sSubPr>
                      <m:e>
                        <m:r>
                          <a:rPr lang="en-US" sz="3200" b="1" i="1" smtClean="0">
                            <a:latin typeface="Cambria Math" panose="02040503050406030204" pitchFamily="18" charset="0"/>
                            <a:ea typeface="Cambria Math" panose="02040503050406030204" pitchFamily="18" charset="0"/>
                          </a:rPr>
                          <m:t>𝑷𝒀</m:t>
                        </m:r>
                      </m:e>
                      <m:sub>
                        <m:r>
                          <a:rPr lang="en-US" sz="3200" b="1" i="1" smtClean="0">
                            <a:latin typeface="Cambria Math" panose="02040503050406030204" pitchFamily="18" charset="0"/>
                            <a:ea typeface="Cambria Math" panose="02040503050406030204" pitchFamily="18" charset="0"/>
                          </a:rPr>
                          <m:t>𝒏</m:t>
                        </m:r>
                      </m:sub>
                    </m:sSub>
                    <m:r>
                      <a:rPr lang="en-US" sz="3200" b="1" i="1" smtClean="0">
                        <a:latin typeface="Cambria Math" panose="02040503050406030204" pitchFamily="18" charset="0"/>
                        <a:ea typeface="Cambria Math" panose="02040503050406030204" pitchFamily="18" charset="0"/>
                      </a:rPr>
                      <m:t>÷</m:t>
                    </m:r>
                    <m:sSup>
                      <m:sSupPr>
                        <m:ctrlPr>
                          <a:rPr lang="en-US" sz="3200" b="1" i="1" smtClean="0">
                            <a:latin typeface="Cambria Math" panose="02040503050406030204" pitchFamily="18" charset="0"/>
                            <a:ea typeface="Cambria Math" panose="02040503050406030204" pitchFamily="18" charset="0"/>
                          </a:rPr>
                        </m:ctrlPr>
                      </m:sSupPr>
                      <m:e>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𝟏</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𝒎</m:t>
                        </m:r>
                        <m:r>
                          <a:rPr lang="en-US" sz="3200" b="1" i="1" smtClean="0">
                            <a:latin typeface="Cambria Math" panose="02040503050406030204" pitchFamily="18" charset="0"/>
                            <a:ea typeface="Cambria Math" panose="02040503050406030204" pitchFamily="18" charset="0"/>
                          </a:rPr>
                          <m:t>)</m:t>
                        </m:r>
                      </m:e>
                      <m:sup>
                        <m:r>
                          <a:rPr lang="en-US" sz="3200" b="1" i="1" smtClean="0">
                            <a:latin typeface="Cambria Math" panose="02040503050406030204" pitchFamily="18" charset="0"/>
                            <a:ea typeface="Cambria Math" panose="02040503050406030204" pitchFamily="18" charset="0"/>
                          </a:rPr>
                          <m:t>𝒏</m:t>
                        </m:r>
                      </m:sup>
                    </m:sSup>
                  </m:oMath>
                </a14:m>
                <a:endParaRPr lang="en-US" sz="3200" b="1" dirty="0"/>
              </a:p>
              <a:p>
                <a:r>
                  <a:rPr lang="en-US" sz="3200" b="1" dirty="0"/>
                  <a:t>m =</a:t>
                </a:r>
                <a14:m>
                  <m:oMath xmlns:m="http://schemas.openxmlformats.org/officeDocument/2006/math">
                    <m:rad>
                      <m:radPr>
                        <m:ctrlPr>
                          <a:rPr lang="en-US" sz="3200" b="1" i="1" smtClean="0">
                            <a:latin typeface="Cambria Math" panose="02040503050406030204" pitchFamily="18" charset="0"/>
                            <a:ea typeface="Cambria Math" panose="02040503050406030204" pitchFamily="18" charset="0"/>
                          </a:rPr>
                        </m:ctrlPr>
                      </m:radPr>
                      <m:deg>
                        <m:r>
                          <m:rPr>
                            <m:brk m:alnAt="7"/>
                          </m:rPr>
                          <a:rPr lang="en-US" sz="3200" b="1" i="1" smtClean="0">
                            <a:latin typeface="Cambria Math" panose="02040503050406030204" pitchFamily="18" charset="0"/>
                            <a:ea typeface="Cambria Math" panose="02040503050406030204" pitchFamily="18" charset="0"/>
                          </a:rPr>
                          <m:t>𝒏</m:t>
                        </m:r>
                      </m:deg>
                      <m:e>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𝑷𝒀</m:t>
                        </m:r>
                      </m:e>
                    </m:rad>
                    <m:r>
                      <a:rPr lang="en-US" sz="3200" b="1" i="1" smtClean="0">
                        <a:latin typeface="Cambria Math" panose="02040503050406030204" pitchFamily="18" charset="0"/>
                        <a:ea typeface="Cambria Math" panose="02040503050406030204" pitchFamily="18" charset="0"/>
                      </a:rPr>
                      <m:t>/</m:t>
                    </m:r>
                  </m:oMath>
                </a14:m>
                <a:r>
                  <a:rPr lang="en-US" sz="3200" b="1" dirty="0"/>
                  <a:t>SP)-1</a:t>
                </a:r>
              </a:p>
              <a:p>
                <a:endParaRPr lang="en-US" sz="3200" b="1" dirty="0"/>
              </a:p>
            </p:txBody>
          </p:sp>
        </mc:Choice>
        <mc:Fallback xmlns="">
          <p:sp>
            <p:nvSpPr>
              <p:cNvPr id="3" name="TextBox 2">
                <a:extLst>
                  <a:ext uri="{FF2B5EF4-FFF2-40B4-BE49-F238E27FC236}">
                    <a16:creationId xmlns:a16="http://schemas.microsoft.com/office/drawing/2014/main" id="{A043E15F-287F-514E-9787-A85220C823DC}"/>
                  </a:ext>
                </a:extLst>
              </p:cNvPr>
              <p:cNvSpPr txBox="1">
                <a:spLocks noRot="1" noChangeAspect="1" noMove="1" noResize="1" noEditPoints="1" noAdjustHandles="1" noChangeArrowheads="1" noChangeShapeType="1" noTextEdit="1"/>
              </p:cNvSpPr>
              <p:nvPr/>
            </p:nvSpPr>
            <p:spPr>
              <a:xfrm>
                <a:off x="1773932" y="1196752"/>
                <a:ext cx="7200800" cy="6139053"/>
              </a:xfrm>
              <a:prstGeom prst="rect">
                <a:avLst/>
              </a:prstGeom>
              <a:blipFill>
                <a:blip r:embed="rId2"/>
                <a:stretch>
                  <a:fillRect l="-2113" t="-1240"/>
                </a:stretch>
              </a:blipFill>
            </p:spPr>
            <p:txBody>
              <a:bodyPr/>
              <a:lstStyle/>
              <a:p>
                <a:r>
                  <a:rPr lang="en-US">
                    <a:noFill/>
                  </a:rPr>
                  <a:t> </a:t>
                </a:r>
              </a:p>
            </p:txBody>
          </p:sp>
        </mc:Fallback>
      </mc:AlternateContent>
    </p:spTree>
    <p:extLst>
      <p:ext uri="{BB962C8B-B14F-4D97-AF65-F5344CB8AC3E}">
        <p14:creationId xmlns:p14="http://schemas.microsoft.com/office/powerpoint/2010/main" val="412077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6C309F-682A-5443-871D-30970291CDF3}"/>
              </a:ext>
            </a:extLst>
          </p:cNvPr>
          <p:cNvSpPr>
            <a:spLocks noGrp="1"/>
          </p:cNvSpPr>
          <p:nvPr>
            <p:ph type="sldNum" sz="quarter" idx="12"/>
          </p:nvPr>
        </p:nvSpPr>
        <p:spPr/>
        <p:txBody>
          <a:bodyPr/>
          <a:lstStyle/>
          <a:p>
            <a:pPr rtl="0"/>
            <a:fld id="{2A013F82-EE5E-44EE-A61D-E31C6657F26F}" type="slidenum">
              <a:rPr lang="en-GB" noProof="0" smtClean="0"/>
              <a:t>5</a:t>
            </a:fld>
            <a:endParaRPr lang="en-GB" noProof="0" dirty="0"/>
          </a:p>
        </p:txBody>
      </p:sp>
      <p:pic>
        <p:nvPicPr>
          <p:cNvPr id="7" name="Picture 6">
            <a:extLst>
              <a:ext uri="{FF2B5EF4-FFF2-40B4-BE49-F238E27FC236}">
                <a16:creationId xmlns:a16="http://schemas.microsoft.com/office/drawing/2014/main" id="{213D9625-8313-2248-9474-36A59E50F83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566019" y="695548"/>
            <a:ext cx="8786193" cy="4965700"/>
          </a:xfrm>
          <a:prstGeom prst="rect">
            <a:avLst/>
          </a:prstGeom>
        </p:spPr>
      </p:pic>
    </p:spTree>
    <p:extLst>
      <p:ext uri="{BB962C8B-B14F-4D97-AF65-F5344CB8AC3E}">
        <p14:creationId xmlns:p14="http://schemas.microsoft.com/office/powerpoint/2010/main" val="1479553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OPEN" val="0"/>
</p:tagLst>
</file>

<file path=ppt/theme/theme1.xml><?xml version="1.0" encoding="utf-8"?>
<a:theme xmlns:a="http://schemas.openxmlformats.org/drawingml/2006/main" name="Currency Symbols 16x9">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308370_TF02895262.potx" id="{C643582A-9E43-4F22-9BB4-36181E8B556C}" vid="{162936DD-ED8F-4881-8EC2-15930A30FCF3}"/>
    </a:ext>
  </a:extLst>
</a:theme>
</file>

<file path=ppt/theme/theme2.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Currency Symbols 16x9</Template>
  <TotalTime>283</TotalTime>
  <Words>174</Words>
  <Application>Microsoft Macintosh PowerPoint</Application>
  <PresentationFormat>Custom</PresentationFormat>
  <Paragraphs>27</Paragraphs>
  <Slides>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Cambria</vt:lpstr>
      <vt:lpstr>Cambria Math</vt:lpstr>
      <vt:lpstr>Currency Symbols 16x9</vt:lpstr>
      <vt:lpstr>Marginal Efficiency of Capital </vt:lpstr>
      <vt:lpstr>Marginal Efficiency of Capital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Income and Related Aggregates </dc:title>
  <dc:creator>Microsoft Office User</dc:creator>
  <cp:lastModifiedBy>Microsoft Office User</cp:lastModifiedBy>
  <cp:revision>8</cp:revision>
  <dcterms:created xsi:type="dcterms:W3CDTF">2022-03-03T11:46:35Z</dcterms:created>
  <dcterms:modified xsi:type="dcterms:W3CDTF">2022-07-22T11:34:22Z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